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GST83+nsbRXUUNAGZx1PQVFq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5465647" y="6249577"/>
            <a:ext cx="7356705" cy="116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2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PRIMEIRO AUTOR</a:t>
            </a:r>
            <a:endParaRPr/>
          </a:p>
          <a:p>
            <a:pPr marL="0" marR="0" lvl="0" indent="0" algn="ctr" rtl="0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2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SEGUNDO AUTOR  (CASO TENHA)</a:t>
            </a:r>
            <a:endParaRPr/>
          </a:p>
          <a:p>
            <a:pPr marL="0" marR="0" lvl="0" indent="0" algn="ctr" rtl="0">
              <a:lnSpc>
                <a:spcPct val="11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2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ORIENTADOR (CASO TENHA)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1942833" y="4997147"/>
            <a:ext cx="147228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164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7164" dirty="0">
                <a:solidFill>
                  <a:srgbClr val="333333"/>
                </a:solidFill>
              </a:rPr>
              <a:t>Í</a:t>
            </a:r>
            <a:r>
              <a:rPr lang="en-US" sz="7164" b="0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TULO DO TRABALHO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5097282" y="8712916"/>
            <a:ext cx="809343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81D43"/>
                </a:solidFill>
                <a:latin typeface="Arial"/>
                <a:ea typeface="Arial"/>
                <a:cs typeface="Arial"/>
                <a:sym typeface="Arial"/>
              </a:rPr>
              <a:t>"CONSTRUINDO CONHECIMENTO E TRANSFORMANDO VIDAS"</a:t>
            </a: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E2C3D3-8BD0-9123-DD61-4FA35C94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667"/>
            <a:ext cx="18287999" cy="4850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Google Shape;92;p2"/>
          <p:cNvCxnSpPr/>
          <p:nvPr/>
        </p:nvCxnSpPr>
        <p:spPr>
          <a:xfrm rot="5400000">
            <a:off x="4668784" y="5083040"/>
            <a:ext cx="5838965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2"/>
          <p:cNvSpPr txBox="1"/>
          <p:nvPr/>
        </p:nvSpPr>
        <p:spPr>
          <a:xfrm>
            <a:off x="8243294" y="2287382"/>
            <a:ext cx="8115300" cy="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8243294" y="3178795"/>
            <a:ext cx="8115300" cy="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8243294" y="4070208"/>
            <a:ext cx="8115300" cy="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8243294" y="4961621"/>
            <a:ext cx="8115300" cy="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REFERENCIAL TEÓRICO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8243294" y="5853034"/>
            <a:ext cx="81153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3278">
                <a:solidFill>
                  <a:srgbClr val="333333"/>
                </a:solidFill>
              </a:rPr>
              <a:t>É</a:t>
            </a: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3278">
                <a:solidFill>
                  <a:srgbClr val="333333"/>
                </a:solidFill>
              </a:rPr>
              <a:t>O</a:t>
            </a: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DOS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8243294" y="6744447"/>
            <a:ext cx="8115300" cy="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8243294" y="7635860"/>
            <a:ext cx="8115300" cy="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78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/>
          </a:p>
        </p:txBody>
      </p:sp>
      <p:cxnSp>
        <p:nvCxnSpPr>
          <p:cNvPr id="100" name="Google Shape;100;p2"/>
          <p:cNvCxnSpPr/>
          <p:nvPr/>
        </p:nvCxnSpPr>
        <p:spPr>
          <a:xfrm>
            <a:off x="7564454" y="2701670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p2"/>
          <p:cNvCxnSpPr/>
          <p:nvPr/>
        </p:nvCxnSpPr>
        <p:spPr>
          <a:xfrm>
            <a:off x="7564454" y="3644443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"/>
          <p:cNvCxnSpPr/>
          <p:nvPr/>
        </p:nvCxnSpPr>
        <p:spPr>
          <a:xfrm>
            <a:off x="7564454" y="4508308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" name="Google Shape;103;p2"/>
          <p:cNvCxnSpPr/>
          <p:nvPr/>
        </p:nvCxnSpPr>
        <p:spPr>
          <a:xfrm>
            <a:off x="7564454" y="5375909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" name="Google Shape;104;p2"/>
          <p:cNvCxnSpPr/>
          <p:nvPr/>
        </p:nvCxnSpPr>
        <p:spPr>
          <a:xfrm>
            <a:off x="7564454" y="631494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" name="Google Shape;105;p2"/>
          <p:cNvCxnSpPr/>
          <p:nvPr/>
        </p:nvCxnSpPr>
        <p:spPr>
          <a:xfrm>
            <a:off x="7564454" y="7158734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2"/>
          <p:cNvCxnSpPr/>
          <p:nvPr/>
        </p:nvCxnSpPr>
        <p:spPr>
          <a:xfrm>
            <a:off x="7564454" y="8002522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82A1261D-064E-3B1D-B658-34D3AD62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61" y="332856"/>
            <a:ext cx="6448496" cy="3076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/>
          <p:nvPr/>
        </p:nvSpPr>
        <p:spPr>
          <a:xfrm>
            <a:off x="6293154" y="1303374"/>
            <a:ext cx="7813675" cy="67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  <p:cxnSp>
        <p:nvCxnSpPr>
          <p:cNvPr id="113" name="Google Shape;113;p3"/>
          <p:cNvCxnSpPr/>
          <p:nvPr/>
        </p:nvCxnSpPr>
        <p:spPr>
          <a:xfrm>
            <a:off x="5499445" y="169200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2B281D-5531-308A-9D43-D0A6440D0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3" y="3487994"/>
            <a:ext cx="16370709" cy="5495621"/>
          </a:xfrm>
        </p:spPr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4ED4EBF-3DB6-9BAC-AA32-9241A7D59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23" y="78899"/>
            <a:ext cx="5132439" cy="2448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/>
        </p:nvSpPr>
        <p:spPr>
          <a:xfrm>
            <a:off x="6293154" y="1303374"/>
            <a:ext cx="7813675" cy="67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JUSTIFICATIVA</a:t>
            </a:r>
            <a:endParaRPr/>
          </a:p>
        </p:txBody>
      </p:sp>
      <p:cxnSp>
        <p:nvCxnSpPr>
          <p:cNvPr id="120" name="Google Shape;120;p4"/>
          <p:cNvCxnSpPr/>
          <p:nvPr/>
        </p:nvCxnSpPr>
        <p:spPr>
          <a:xfrm>
            <a:off x="5499445" y="169200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705784" y="3314700"/>
            <a:ext cx="14601015" cy="601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B640A7B-9CB7-8274-6FB9-B6A378A2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67" y="46324"/>
            <a:ext cx="5268978" cy="2514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6293154" y="1303374"/>
            <a:ext cx="7813675" cy="67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cxnSp>
        <p:nvCxnSpPr>
          <p:cNvPr id="128" name="Google Shape;128;p5"/>
          <p:cNvCxnSpPr/>
          <p:nvPr/>
        </p:nvCxnSpPr>
        <p:spPr>
          <a:xfrm>
            <a:off x="5499445" y="169200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1697790" y="3009900"/>
            <a:ext cx="14892419" cy="6337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17A69D9-0453-7D0D-4C62-A96A255CC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4" y="50158"/>
            <a:ext cx="5222636" cy="24919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6293154" y="1303374"/>
            <a:ext cx="7813675" cy="67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REFERENCIAL TEÓRICO</a:t>
            </a:r>
            <a:endParaRPr/>
          </a:p>
        </p:txBody>
      </p:sp>
      <p:cxnSp>
        <p:nvCxnSpPr>
          <p:cNvPr id="136" name="Google Shape;136;p6"/>
          <p:cNvCxnSpPr/>
          <p:nvPr/>
        </p:nvCxnSpPr>
        <p:spPr>
          <a:xfrm>
            <a:off x="5499445" y="169200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6"/>
          <p:cNvSpPr txBox="1">
            <a:spLocks noGrp="1"/>
          </p:cNvSpPr>
          <p:nvPr>
            <p:ph type="body" idx="1"/>
          </p:nvPr>
        </p:nvSpPr>
        <p:spPr>
          <a:xfrm>
            <a:off x="1666212" y="2880518"/>
            <a:ext cx="15097787" cy="661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BF1CF3-5F67-0051-093A-DD2F63E3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84" y="113601"/>
            <a:ext cx="4855672" cy="2316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/>
        </p:nvSpPr>
        <p:spPr>
          <a:xfrm>
            <a:off x="6293154" y="1303374"/>
            <a:ext cx="78138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390">
                <a:solidFill>
                  <a:srgbClr val="333333"/>
                </a:solidFill>
              </a:rPr>
              <a:t>É</a:t>
            </a: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4390">
                <a:solidFill>
                  <a:srgbClr val="333333"/>
                </a:solidFill>
              </a:rPr>
              <a:t>O</a:t>
            </a: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DOS</a:t>
            </a:r>
            <a:endParaRPr/>
          </a:p>
        </p:txBody>
      </p:sp>
      <p:cxnSp>
        <p:nvCxnSpPr>
          <p:cNvPr id="144" name="Google Shape;144;p7"/>
          <p:cNvCxnSpPr/>
          <p:nvPr/>
        </p:nvCxnSpPr>
        <p:spPr>
          <a:xfrm>
            <a:off x="5499445" y="169200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1384644" y="2880518"/>
            <a:ext cx="15379355" cy="6618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E3516E9-F5A3-509A-E464-DF47E7E82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5" y="108198"/>
            <a:ext cx="4865433" cy="2321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/>
        </p:nvSpPr>
        <p:spPr>
          <a:xfrm>
            <a:off x="6293154" y="1303374"/>
            <a:ext cx="7813675" cy="67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RESULTADOS E DISCUSSÃO</a:t>
            </a:r>
            <a:endParaRPr/>
          </a:p>
        </p:txBody>
      </p:sp>
      <p:cxnSp>
        <p:nvCxnSpPr>
          <p:cNvPr id="152" name="Google Shape;152;p8"/>
          <p:cNvCxnSpPr/>
          <p:nvPr/>
        </p:nvCxnSpPr>
        <p:spPr>
          <a:xfrm>
            <a:off x="5499445" y="169200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8"/>
          <p:cNvSpPr txBox="1">
            <a:spLocks noGrp="1"/>
          </p:cNvSpPr>
          <p:nvPr>
            <p:ph type="body" idx="1"/>
          </p:nvPr>
        </p:nvSpPr>
        <p:spPr>
          <a:xfrm>
            <a:off x="1384644" y="3162300"/>
            <a:ext cx="15455555" cy="6172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C3C9F86-F04D-3898-3461-73BAAF35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4" y="0"/>
            <a:ext cx="4547581" cy="21698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/>
        </p:nvSpPr>
        <p:spPr>
          <a:xfrm>
            <a:off x="6293154" y="1303374"/>
            <a:ext cx="7813675" cy="67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9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CONSIDERAÇÕES FINAIS</a:t>
            </a:r>
            <a:endParaRPr/>
          </a:p>
        </p:txBody>
      </p:sp>
      <p:cxnSp>
        <p:nvCxnSpPr>
          <p:cNvPr id="160" name="Google Shape;160;p9"/>
          <p:cNvCxnSpPr/>
          <p:nvPr/>
        </p:nvCxnSpPr>
        <p:spPr>
          <a:xfrm>
            <a:off x="5499445" y="1692006"/>
            <a:ext cx="563136" cy="0"/>
          </a:xfrm>
          <a:prstGeom prst="straightConnector1">
            <a:avLst/>
          </a:prstGeom>
          <a:noFill/>
          <a:ln w="476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384644" y="2880518"/>
            <a:ext cx="15379356" cy="637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1FE441-0B0D-2C2C-F86E-5E01A3DB1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0" y="127675"/>
            <a:ext cx="4826175" cy="23028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Personalizar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Stefan Willian Oliveira</cp:lastModifiedBy>
  <cp:revision>2</cp:revision>
  <dcterms:created xsi:type="dcterms:W3CDTF">2006-08-16T00:00:00Z</dcterms:created>
  <dcterms:modified xsi:type="dcterms:W3CDTF">2024-09-05T00:49:06Z</dcterms:modified>
</cp:coreProperties>
</file>