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599525" cy="32399288"/>
  <p:notesSz cx="6858000" cy="9144000"/>
  <p:embeddedFontLst>
    <p:embeddedFont>
      <p:font typeface="Overlock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O3F9V5cThyaL8PwRJ4m+gk2Kn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7" d="100"/>
          <a:sy n="37" d="100"/>
        </p:scale>
        <p:origin x="1334" y="-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1417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/>
            </a:lvl1pPr>
            <a:lvl2pPr lvl="1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/>
            </a:lvl2pPr>
            <a:lvl3pPr lvl="2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/>
            </a:lvl3pPr>
            <a:lvl4pPr lvl="3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4pPr>
            <a:lvl5pPr lvl="4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5pPr>
            <a:lvl6pPr lvl="5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6pPr>
            <a:lvl7pPr lvl="6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7pPr>
            <a:lvl8pPr lvl="7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8pPr>
            <a:lvl9pPr lvl="8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521237" y="9588541"/>
            <a:ext cx="20557051" cy="186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057410" y="13124713"/>
            <a:ext cx="27456899" cy="465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5392382" y="8602313"/>
            <a:ext cx="27456899" cy="1370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1417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472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425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37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917979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934760" y="8624810"/>
            <a:ext cx="9179798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87781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87784" y="7942328"/>
            <a:ext cx="9137610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87784" y="11834740"/>
            <a:ext cx="9137610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934762" y="7942328"/>
            <a:ext cx="9182611" cy="38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5670" b="1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4724" b="1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4252" b="1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934762" y="11834740"/>
            <a:ext cx="9182611" cy="1740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755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182611" y="4664905"/>
            <a:ext cx="10934760" cy="2302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48563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7558"/>
            </a:lvl1pPr>
            <a:lvl2pPr marL="914400" lvl="1" indent="-858583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6614"/>
            </a:lvl2pPr>
            <a:lvl3pPr marL="1371600" lvl="2" indent="-768604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5670"/>
            </a:lvl3pPr>
            <a:lvl4pPr marL="1828800" lvl="3" indent="-67856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4pPr>
            <a:lvl5pPr marL="2286000" lvl="4" indent="-678561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5pPr>
            <a:lvl6pPr marL="2743200" lvl="5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6pPr>
            <a:lvl7pPr marL="3200400" lvl="6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7pPr>
            <a:lvl8pPr marL="3657600" lvl="7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8pPr>
            <a:lvl9pPr marL="4114800" lvl="8" indent="-67856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4724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87781" y="9719786"/>
            <a:ext cx="6966409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755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182611" y="4664905"/>
            <a:ext cx="10934760" cy="2302449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87781" y="9719786"/>
            <a:ext cx="6966409" cy="1800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6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3780"/>
            </a:lvl1pPr>
            <a:lvl2pPr marL="914400" lvl="1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3307"/>
            </a:lvl2pPr>
            <a:lvl3pPr marL="1371600" lvl="2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2835"/>
            </a:lvl3pPr>
            <a:lvl4pPr marL="1828800" lvl="3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4pPr>
            <a:lvl5pPr marL="2286000" lvl="4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5pPr>
            <a:lvl6pPr marL="2743200" lvl="5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6pPr>
            <a:lvl7pPr marL="3200400" lvl="6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7pPr>
            <a:lvl8pPr marL="3657600" lvl="7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8pPr>
            <a:lvl9pPr marL="4114800" lvl="8" indent="-2286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2362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35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84968" y="1724970"/>
            <a:ext cx="18629590" cy="626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sz="155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58583" algn="l" rtl="0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sz="99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68604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sz="8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78561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sz="708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3603" algn="l" rtl="0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sz="63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35"/>
              <a:buFont typeface="Arial"/>
              <a:buNone/>
              <a:defRPr sz="28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 flipH="1">
            <a:off x="987762" y="3484926"/>
            <a:ext cx="19624000" cy="552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1050299" y="832306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11372285" y="832306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</p:txBody>
      </p:sp>
      <p:cxnSp>
        <p:nvCxnSpPr>
          <p:cNvPr id="89" name="Google Shape;89;p1"/>
          <p:cNvCxnSpPr>
            <a:cxnSpLocks/>
          </p:cNvCxnSpPr>
          <p:nvPr/>
        </p:nvCxnSpPr>
        <p:spPr>
          <a:xfrm>
            <a:off x="13522386" y="1101436"/>
            <a:ext cx="0" cy="1607865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987761" y="4091970"/>
            <a:ext cx="19624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da pesquisa</a:t>
            </a:r>
            <a:endParaRPr sz="5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87761" y="4949240"/>
            <a:ext cx="19624000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aluno¹, Nome do aluno ²,</a:t>
            </a:r>
            <a:r>
              <a:rPr lang="pt-BR" sz="3600" b="1">
                <a:solidFill>
                  <a:schemeClr val="dk1"/>
                </a:solidFill>
              </a:rPr>
              <a:t>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do professor orientador </a:t>
            </a:r>
            <a:r>
              <a:rPr lang="pt-BR" sz="3100" b="1">
                <a:solidFill>
                  <a:schemeClr val="dk1"/>
                </a:solidFill>
              </a:rPr>
              <a:t>³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1" u="none" strike="noStrike" cap="none" baseline="3000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050299" y="6401694"/>
            <a:ext cx="1948928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Discente do curso de xxxxx (UNIPAC), e-mail: xxxxxxxxxxxxxxxxxxxxxxxxxx ¹</a:t>
            </a:r>
            <a:r>
              <a:rPr lang="pt-BR" sz="2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</a:t>
            </a:r>
            <a:r>
              <a:rPr lang="pt-BR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Discente do curso de XXXX (UNIPAC), xxxxxxxxxxxxxxxxxxxxxx@gmail.com ²;Docente do curso de XXXX (UNIPAC), xxxxxxxxxxxxxxxxxxxxxx@gmail.com ³ </a:t>
            </a:r>
            <a:endParaRPr sz="28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87761" y="9732933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87761" y="15898799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1309747" y="20775599"/>
            <a:ext cx="9302100" cy="1114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11372285" y="9610137"/>
            <a:ext cx="9364500" cy="9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600">
                <a:solidFill>
                  <a:schemeClr val="dk1"/>
                </a:solidFill>
              </a:rPr>
              <a:t>X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987760" y="17012932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1278477" y="21889732"/>
            <a:ext cx="9364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1309747" y="27911900"/>
            <a:ext cx="9302100" cy="1114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792296" y="24406700"/>
            <a:ext cx="9302015" cy="111413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792295" y="25520833"/>
            <a:ext cx="9364553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083012" y="29026033"/>
            <a:ext cx="9364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C47DD3-CAFE-68F2-6CB0-086B35A79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5" y="167309"/>
            <a:ext cx="6816026" cy="32522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B099E6F-57D3-B297-7B74-DA57E440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386" y="863253"/>
            <a:ext cx="7716939" cy="1974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Overlock</vt:lpstr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LG-A530</dc:creator>
  <cp:lastModifiedBy>Stefan Willian Oliveira</cp:lastModifiedBy>
  <cp:revision>2</cp:revision>
  <dcterms:created xsi:type="dcterms:W3CDTF">2022-05-20T13:08:56Z</dcterms:created>
  <dcterms:modified xsi:type="dcterms:W3CDTF">2024-09-05T00:40:32Z</dcterms:modified>
</cp:coreProperties>
</file>