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5" roundtripDataSignature="AMtx7miGST83+nsbRXUUNAGZx1PQVFqS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465647" y="6249577"/>
            <a:ext cx="7356705" cy="11645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PRIMEIRO AUTOR</a:t>
            </a:r>
            <a:endParaRPr/>
          </a:p>
          <a:p>
            <a:pPr indent="0" lvl="0" marL="0" marR="0" rtl="0" algn="ctr">
              <a:lnSpc>
                <a:spcPct val="11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SEGUNDO AUTOR  (CASO TENHA)</a:t>
            </a:r>
            <a:endParaRPr/>
          </a:p>
          <a:p>
            <a:pPr indent="0" lvl="0" marL="0" marR="0" rtl="0" algn="ctr">
              <a:lnSpc>
                <a:spcPct val="11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ORIENTADOR (CASO TENHA)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2031323" y="4814706"/>
            <a:ext cx="147228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2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64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7164">
                <a:solidFill>
                  <a:srgbClr val="333333"/>
                </a:solidFill>
              </a:rPr>
              <a:t>Í</a:t>
            </a:r>
            <a:r>
              <a:rPr b="0" i="0" lang="en-US" sz="7164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TULO DO TRABALHO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5097282" y="8712916"/>
            <a:ext cx="80934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81D43"/>
                </a:solidFill>
                <a:latin typeface="Arial"/>
                <a:ea typeface="Arial"/>
                <a:cs typeface="Arial"/>
                <a:sym typeface="Arial"/>
              </a:rPr>
              <a:t>"CONSTRUINDO CONHECIMENTO E TRANSFORMANDO VIDAS"</a:t>
            </a:r>
            <a:endParaRPr/>
          </a:p>
        </p:txBody>
      </p:sp>
      <p:pic>
        <p:nvPicPr>
          <p:cNvPr descr="Diagrama&#10;&#10;Descrição gerada automaticamente"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264805"/>
            <a:ext cx="8915400" cy="4563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D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2"/>
          <p:cNvCxnSpPr/>
          <p:nvPr/>
        </p:nvCxnSpPr>
        <p:spPr>
          <a:xfrm rot="5400000">
            <a:off x="4668784" y="5083040"/>
            <a:ext cx="5838965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2"/>
          <p:cNvSpPr txBox="1"/>
          <p:nvPr/>
        </p:nvSpPr>
        <p:spPr>
          <a:xfrm>
            <a:off x="8243294" y="2287382"/>
            <a:ext cx="8115300" cy="4619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2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8243294" y="3178795"/>
            <a:ext cx="8115300" cy="4619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2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JUSTIFICATIVA</a:t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8243294" y="4070208"/>
            <a:ext cx="8115300" cy="4619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2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8243294" y="4961621"/>
            <a:ext cx="8115300" cy="4619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2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REFERENCIAL TEÓRICO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8243294" y="5853034"/>
            <a:ext cx="8115300" cy="5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2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3278">
                <a:solidFill>
                  <a:srgbClr val="333333"/>
                </a:solidFill>
              </a:rPr>
              <a:t>É</a:t>
            </a: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3278">
                <a:solidFill>
                  <a:srgbClr val="333333"/>
                </a:solidFill>
              </a:rPr>
              <a:t>O</a:t>
            </a: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DOS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8243294" y="6744447"/>
            <a:ext cx="8115300" cy="4619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2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</p:txBody>
      </p:sp>
      <p:sp>
        <p:nvSpPr>
          <p:cNvPr id="99" name="Google Shape;99;p2"/>
          <p:cNvSpPr txBox="1"/>
          <p:nvPr/>
        </p:nvSpPr>
        <p:spPr>
          <a:xfrm>
            <a:off x="8243294" y="7635860"/>
            <a:ext cx="8115300" cy="4619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20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78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cxnSp>
        <p:nvCxnSpPr>
          <p:cNvPr id="100" name="Google Shape;100;p2"/>
          <p:cNvCxnSpPr/>
          <p:nvPr/>
        </p:nvCxnSpPr>
        <p:spPr>
          <a:xfrm>
            <a:off x="7564454" y="2701670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2"/>
          <p:cNvCxnSpPr/>
          <p:nvPr/>
        </p:nvCxnSpPr>
        <p:spPr>
          <a:xfrm>
            <a:off x="7564454" y="3644443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2"/>
          <p:cNvCxnSpPr/>
          <p:nvPr/>
        </p:nvCxnSpPr>
        <p:spPr>
          <a:xfrm>
            <a:off x="7564454" y="4508308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3" name="Google Shape;103;p2"/>
          <p:cNvCxnSpPr/>
          <p:nvPr/>
        </p:nvCxnSpPr>
        <p:spPr>
          <a:xfrm>
            <a:off x="7564454" y="5375909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2"/>
          <p:cNvCxnSpPr/>
          <p:nvPr/>
        </p:nvCxnSpPr>
        <p:spPr>
          <a:xfrm>
            <a:off x="7564454" y="6314946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5" name="Google Shape;105;p2"/>
          <p:cNvCxnSpPr/>
          <p:nvPr/>
        </p:nvCxnSpPr>
        <p:spPr>
          <a:xfrm>
            <a:off x="7564454" y="7158734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p2"/>
          <p:cNvCxnSpPr/>
          <p:nvPr/>
        </p:nvCxnSpPr>
        <p:spPr>
          <a:xfrm>
            <a:off x="7564454" y="8002522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Diagrama&#10;&#10;Descrição gerada automaticamente" id="107" name="Google Shape;10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308" y="0"/>
            <a:ext cx="7434240" cy="3805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D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/>
        </p:nvSpPr>
        <p:spPr>
          <a:xfrm>
            <a:off x="6293154" y="1303374"/>
            <a:ext cx="7813675" cy="6770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cxnSp>
        <p:nvCxnSpPr>
          <p:cNvPr id="113" name="Google Shape;113;p3"/>
          <p:cNvCxnSpPr/>
          <p:nvPr/>
        </p:nvCxnSpPr>
        <p:spPr>
          <a:xfrm>
            <a:off x="5499445" y="1692006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Diagrama&#10;&#10;Descrição gerada automaticamente" id="114" name="Google Shape;114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903" y="112588"/>
            <a:ext cx="5210256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D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/>
          <p:nvPr/>
        </p:nvSpPr>
        <p:spPr>
          <a:xfrm>
            <a:off x="6293154" y="1303374"/>
            <a:ext cx="7813675" cy="6770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JUSTIFICATIVA</a:t>
            </a:r>
            <a:endParaRPr/>
          </a:p>
        </p:txBody>
      </p:sp>
      <p:cxnSp>
        <p:nvCxnSpPr>
          <p:cNvPr id="120" name="Google Shape;120;p4"/>
          <p:cNvCxnSpPr/>
          <p:nvPr/>
        </p:nvCxnSpPr>
        <p:spPr>
          <a:xfrm>
            <a:off x="5499445" y="1692006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4"/>
          <p:cNvSpPr txBox="1"/>
          <p:nvPr>
            <p:ph idx="1" type="body"/>
          </p:nvPr>
        </p:nvSpPr>
        <p:spPr>
          <a:xfrm>
            <a:off x="1705784" y="3314700"/>
            <a:ext cx="14601015" cy="60197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Diagrama&#10;&#10;Descrição gerada automaticamente" id="122" name="Google Shape;12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106" y="307027"/>
            <a:ext cx="5215689" cy="2669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D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/>
        </p:nvSpPr>
        <p:spPr>
          <a:xfrm>
            <a:off x="6293154" y="1303374"/>
            <a:ext cx="7813675" cy="6770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  <p:cxnSp>
        <p:nvCxnSpPr>
          <p:cNvPr id="128" name="Google Shape;128;p5"/>
          <p:cNvCxnSpPr/>
          <p:nvPr/>
        </p:nvCxnSpPr>
        <p:spPr>
          <a:xfrm>
            <a:off x="5499445" y="1692006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1697790" y="3009900"/>
            <a:ext cx="14892419" cy="63371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Diagrama&#10;&#10;Descrição gerada automaticamente" id="130" name="Google Shape;1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892" y="0"/>
            <a:ext cx="5215689" cy="2669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D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/>
        </p:nvSpPr>
        <p:spPr>
          <a:xfrm>
            <a:off x="6293154" y="1303374"/>
            <a:ext cx="7813675" cy="6770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REFERENCIAL TEÓRICO</a:t>
            </a:r>
            <a:endParaRPr/>
          </a:p>
        </p:txBody>
      </p:sp>
      <p:cxnSp>
        <p:nvCxnSpPr>
          <p:cNvPr id="136" name="Google Shape;136;p6"/>
          <p:cNvCxnSpPr/>
          <p:nvPr/>
        </p:nvCxnSpPr>
        <p:spPr>
          <a:xfrm>
            <a:off x="5499445" y="1692006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1666212" y="2880518"/>
            <a:ext cx="15097787" cy="661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Diagrama&#10;&#10;Descrição gerada automaticamente" id="138" name="Google Shape;13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3756" y="198634"/>
            <a:ext cx="5215689" cy="2669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D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/>
        </p:nvSpPr>
        <p:spPr>
          <a:xfrm>
            <a:off x="6293154" y="1303374"/>
            <a:ext cx="7813800" cy="67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4390">
                <a:solidFill>
                  <a:srgbClr val="333333"/>
                </a:solidFill>
              </a:rPr>
              <a:t>É</a:t>
            </a: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4390">
                <a:solidFill>
                  <a:srgbClr val="333333"/>
                </a:solidFill>
              </a:rPr>
              <a:t>O</a:t>
            </a: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DOS</a:t>
            </a:r>
            <a:endParaRPr/>
          </a:p>
        </p:txBody>
      </p:sp>
      <p:cxnSp>
        <p:nvCxnSpPr>
          <p:cNvPr id="144" name="Google Shape;144;p7"/>
          <p:cNvCxnSpPr/>
          <p:nvPr/>
        </p:nvCxnSpPr>
        <p:spPr>
          <a:xfrm>
            <a:off x="5499445" y="1692006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5" name="Google Shape;145;p7"/>
          <p:cNvSpPr txBox="1"/>
          <p:nvPr>
            <p:ph idx="1" type="body"/>
          </p:nvPr>
        </p:nvSpPr>
        <p:spPr>
          <a:xfrm>
            <a:off x="1384644" y="2880518"/>
            <a:ext cx="15379355" cy="6618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Diagrama&#10;&#10;Descrição gerada automaticamente" id="146" name="Google Shape;14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83" y="198634"/>
            <a:ext cx="5215689" cy="2669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D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/>
          <p:nvPr/>
        </p:nvSpPr>
        <p:spPr>
          <a:xfrm>
            <a:off x="6293154" y="1303374"/>
            <a:ext cx="7813675" cy="6770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</p:txBody>
      </p:sp>
      <p:cxnSp>
        <p:nvCxnSpPr>
          <p:cNvPr id="152" name="Google Shape;152;p8"/>
          <p:cNvCxnSpPr/>
          <p:nvPr/>
        </p:nvCxnSpPr>
        <p:spPr>
          <a:xfrm>
            <a:off x="5499445" y="1692006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3" name="Google Shape;153;p8"/>
          <p:cNvSpPr txBox="1"/>
          <p:nvPr>
            <p:ph idx="1" type="body"/>
          </p:nvPr>
        </p:nvSpPr>
        <p:spPr>
          <a:xfrm>
            <a:off x="1384644" y="3162300"/>
            <a:ext cx="15455555" cy="6172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Diagrama&#10;&#10;Descrição gerada automaticamente" id="154" name="Google Shape;15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83" y="198634"/>
            <a:ext cx="5215689" cy="2669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D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/>
        </p:nvSpPr>
        <p:spPr>
          <a:xfrm>
            <a:off x="6293154" y="1303374"/>
            <a:ext cx="7813675" cy="6770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9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cxnSp>
        <p:nvCxnSpPr>
          <p:cNvPr id="160" name="Google Shape;160;p9"/>
          <p:cNvCxnSpPr/>
          <p:nvPr/>
        </p:nvCxnSpPr>
        <p:spPr>
          <a:xfrm>
            <a:off x="5499445" y="1692006"/>
            <a:ext cx="563136" cy="0"/>
          </a:xfrm>
          <a:prstGeom prst="straightConnector1">
            <a:avLst/>
          </a:prstGeom>
          <a:noFill/>
          <a:ln cap="flat" cmpd="sng" w="476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1" name="Google Shape;161;p9"/>
          <p:cNvSpPr txBox="1"/>
          <p:nvPr>
            <p:ph idx="1" type="body"/>
          </p:nvPr>
        </p:nvSpPr>
        <p:spPr>
          <a:xfrm>
            <a:off x="1384644" y="2880518"/>
            <a:ext cx="15379356" cy="6377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Diagrama&#10;&#10;Descrição gerada automaticamente" id="162" name="Google Shape;16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83" y="198634"/>
            <a:ext cx="5215689" cy="2669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