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599525" cy="3239928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verlock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iO3F9V5cThyaL8PwRJ4m+gk2Kn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-84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1417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5670"/>
            </a:lvl1pPr>
            <a:lvl2pPr lvl="1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4724"/>
            </a:lvl2pPr>
            <a:lvl3pPr lvl="2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4252"/>
            </a:lvl3pPr>
            <a:lvl4pPr lvl="3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/>
            </a:lvl4pPr>
            <a:lvl5pPr lvl="4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/>
            </a:lvl5pPr>
            <a:lvl6pPr lvl="5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/>
            </a:lvl6pPr>
            <a:lvl7pPr lvl="6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/>
            </a:lvl7pPr>
            <a:lvl8pPr lvl="7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/>
            </a:lvl8pPr>
            <a:lvl9pPr lvl="8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484968" y="1724970"/>
            <a:ext cx="18629590" cy="62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521237" y="9588541"/>
            <a:ext cx="20557051" cy="1862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057410" y="13124713"/>
            <a:ext cx="27456899" cy="46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5392382" y="8602313"/>
            <a:ext cx="27456899" cy="1370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484968" y="1724970"/>
            <a:ext cx="18629590" cy="62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1417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567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472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425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378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378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378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378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378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378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484968" y="1724970"/>
            <a:ext cx="18629590" cy="62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484968" y="8624810"/>
            <a:ext cx="9179798" cy="2055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0934760" y="8624810"/>
            <a:ext cx="9179798" cy="2055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487781" y="1724970"/>
            <a:ext cx="18629590" cy="62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487784" y="7942328"/>
            <a:ext cx="9137610" cy="38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5670" b="1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4724" b="1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4252" b="1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487784" y="11834740"/>
            <a:ext cx="9137610" cy="1740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0934762" y="7942328"/>
            <a:ext cx="9182611" cy="38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5670" b="1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4724" b="1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4252" b="1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0934762" y="11834740"/>
            <a:ext cx="9182611" cy="1740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484968" y="1724970"/>
            <a:ext cx="18629590" cy="62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755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9182611" y="4664905"/>
            <a:ext cx="10934760" cy="230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48563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7558"/>
            </a:lvl1pPr>
            <a:lvl2pPr marL="914400" lvl="1" indent="-85858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6614"/>
            </a:lvl2pPr>
            <a:lvl3pPr marL="1371600" lvl="2" indent="-768604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5670"/>
            </a:lvl3pPr>
            <a:lvl4pPr marL="1828800" lvl="3" indent="-678561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4724"/>
            </a:lvl4pPr>
            <a:lvl5pPr marL="2286000" lvl="4" indent="-678561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4724"/>
            </a:lvl5pPr>
            <a:lvl6pPr marL="2743200" lvl="5" indent="-67856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4724"/>
            </a:lvl6pPr>
            <a:lvl7pPr marL="3200400" lvl="6" indent="-67856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4724"/>
            </a:lvl7pPr>
            <a:lvl8pPr marL="3657600" lvl="7" indent="-67856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4724"/>
            </a:lvl8pPr>
            <a:lvl9pPr marL="4114800" lvl="8" indent="-67856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4724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487781" y="9719786"/>
            <a:ext cx="6966409" cy="1800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3307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2835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755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9182611" y="4664905"/>
            <a:ext cx="10934760" cy="2302449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487781" y="9719786"/>
            <a:ext cx="6966409" cy="1800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3307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2835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484968" y="1724970"/>
            <a:ext cx="18629590" cy="62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sz="155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58583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sz="99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68604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8561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sz="7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5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5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5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5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5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5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5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5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5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"/>
          <p:cNvCxnSpPr/>
          <p:nvPr/>
        </p:nvCxnSpPr>
        <p:spPr>
          <a:xfrm rot="10800000" flipH="1">
            <a:off x="987762" y="3484926"/>
            <a:ext cx="19624000" cy="552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"/>
          <p:cNvSpPr/>
          <p:nvPr/>
        </p:nvSpPr>
        <p:spPr>
          <a:xfrm>
            <a:off x="1050299" y="8323060"/>
            <a:ext cx="9302015" cy="111413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11372285" y="8323060"/>
            <a:ext cx="9302015" cy="111413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/>
          </a:p>
        </p:txBody>
      </p:sp>
      <p:pic>
        <p:nvPicPr>
          <p:cNvPr id="88" name="Google Shape;88;p1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84730" y="1363513"/>
            <a:ext cx="6180839" cy="1551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"/>
          <p:cNvCxnSpPr/>
          <p:nvPr/>
        </p:nvCxnSpPr>
        <p:spPr>
          <a:xfrm>
            <a:off x="13522386" y="1568976"/>
            <a:ext cx="0" cy="1140325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1"/>
          <p:cNvSpPr txBox="1"/>
          <p:nvPr/>
        </p:nvSpPr>
        <p:spPr>
          <a:xfrm>
            <a:off x="987761" y="4091970"/>
            <a:ext cx="196240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 da pesquisa</a:t>
            </a: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987761" y="4949240"/>
            <a:ext cx="1962400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 do aluno¹, Nome do aluno ²,</a:t>
            </a:r>
            <a:r>
              <a:rPr lang="pt-BR" sz="3600" b="1">
                <a:solidFill>
                  <a:schemeClr val="dk1"/>
                </a:solidFill>
              </a:rPr>
              <a:t> </a:t>
            </a:r>
            <a:r>
              <a:rPr lang="pt-B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 do professor orientador </a:t>
            </a:r>
            <a:r>
              <a:rPr lang="pt-BR" sz="3100" b="1">
                <a:solidFill>
                  <a:schemeClr val="dk1"/>
                </a:solidFill>
              </a:rPr>
              <a:t>³</a:t>
            </a:r>
            <a:r>
              <a:rPr lang="pt-B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1" u="none" strike="noStrike" cap="none" baseline="300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050299" y="6401694"/>
            <a:ext cx="1948928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Discente do curso de xxxxx (UNIPAC), e-mail: xxxxxxxxxxxxxxxxxxxxxxxxxx ¹</a:t>
            </a:r>
            <a:r>
              <a:rPr lang="pt-BR" sz="28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;</a:t>
            </a:r>
            <a:r>
              <a:rPr lang="pt-BR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Discente do curso de XXXX (UNIPAC), xxxxxxxxxxxxxxxxxxxxxx@gmail.com ²;Docente do curso de XXXX (UNIPAC), xxxxxxxxxxxxxxxxxxxxxx@gmail.com ³ </a:t>
            </a:r>
            <a:endParaRPr sz="2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87761" y="9732933"/>
            <a:ext cx="9364553" cy="412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987761" y="15898799"/>
            <a:ext cx="9302015" cy="111413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11309747" y="20775599"/>
            <a:ext cx="9302100" cy="11142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CONSIDERAÇÕES FINAIS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11372285" y="9610137"/>
            <a:ext cx="9364500" cy="9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987760" y="17012932"/>
            <a:ext cx="9364553" cy="412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1278477" y="21889732"/>
            <a:ext cx="93645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1309747" y="27911900"/>
            <a:ext cx="9302100" cy="11142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REFERÊNCIAS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792296" y="24406700"/>
            <a:ext cx="9302015" cy="111413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792295" y="25520833"/>
            <a:ext cx="9364553" cy="412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1083012" y="29026033"/>
            <a:ext cx="93645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8C210143-48C2-83EB-D063-5BD7493EF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76" y="207526"/>
            <a:ext cx="6180839" cy="31638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Personalizar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Overlock</vt:lpstr>
      <vt:lpstr>Arial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LG-A530</dc:creator>
  <cp:lastModifiedBy>Stefan Willian Oliveira</cp:lastModifiedBy>
  <cp:revision>1</cp:revision>
  <dcterms:created xsi:type="dcterms:W3CDTF">2022-05-20T13:08:56Z</dcterms:created>
  <dcterms:modified xsi:type="dcterms:W3CDTF">2023-08-24T21:39:00Z</dcterms:modified>
</cp:coreProperties>
</file>